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89750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29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C6C-4F0D-46E6-B3C3-04C172FDCE39}" type="datetimeFigureOut">
              <a:rPr lang="pl-PL" smtClean="0"/>
              <a:t>02.07.2025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E668-2E61-46EF-9542-E1FCA2AE74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4651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C6C-4F0D-46E6-B3C3-04C172FDCE39}" type="datetimeFigureOut">
              <a:rPr lang="pl-PL" smtClean="0"/>
              <a:t>02.07.2025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E668-2E61-46EF-9542-E1FCA2AE74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0073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C6C-4F0D-46E6-B3C3-04C172FDCE39}" type="datetimeFigureOut">
              <a:rPr lang="pl-PL" smtClean="0"/>
              <a:t>02.07.2025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E668-2E61-46EF-9542-E1FCA2AE74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1540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C6C-4F0D-46E6-B3C3-04C172FDCE39}" type="datetimeFigureOut">
              <a:rPr lang="pl-PL" smtClean="0"/>
              <a:t>02.07.2025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E668-2E61-46EF-9542-E1FCA2AE74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6766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C6C-4F0D-46E6-B3C3-04C172FDCE39}" type="datetimeFigureOut">
              <a:rPr lang="pl-PL" smtClean="0"/>
              <a:t>02.07.2025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E668-2E61-46EF-9542-E1FCA2AE74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2940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C6C-4F0D-46E6-B3C3-04C172FDCE39}" type="datetimeFigureOut">
              <a:rPr lang="pl-PL" smtClean="0"/>
              <a:t>02.07.2025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E668-2E61-46EF-9542-E1FCA2AE74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9981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C6C-4F0D-46E6-B3C3-04C172FDCE39}" type="datetimeFigureOut">
              <a:rPr lang="pl-PL" smtClean="0"/>
              <a:t>02.07.2025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E668-2E61-46EF-9542-E1FCA2AE74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7243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C6C-4F0D-46E6-B3C3-04C172FDCE39}" type="datetimeFigureOut">
              <a:rPr lang="pl-PL" smtClean="0"/>
              <a:t>02.07.2025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E668-2E61-46EF-9542-E1FCA2AE74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5637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C6C-4F0D-46E6-B3C3-04C172FDCE39}" type="datetimeFigureOut">
              <a:rPr lang="pl-PL" smtClean="0"/>
              <a:t>02.07.2025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E668-2E61-46EF-9542-E1FCA2AE74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0956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C6C-4F0D-46E6-B3C3-04C172FDCE39}" type="datetimeFigureOut">
              <a:rPr lang="pl-PL" smtClean="0"/>
              <a:t>02.07.2025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E668-2E61-46EF-9542-E1FCA2AE74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4071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74C6C-4F0D-46E6-B3C3-04C172FDCE39}" type="datetimeFigureOut">
              <a:rPr lang="pl-PL" smtClean="0"/>
              <a:t>02.07.2025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E668-2E61-46EF-9542-E1FCA2AE74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3354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74C6C-4F0D-46E6-B3C3-04C172FDCE39}" type="datetimeFigureOut">
              <a:rPr lang="pl-PL" smtClean="0"/>
              <a:t>02.07.2025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2E668-2E61-46EF-9542-E1FCA2AE74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8955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en/view-image.php?image=243035&amp;picture=bouquet-of-red-roses" TargetMode="External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ole tekstowe 9">
            <a:extLst>
              <a:ext uri="{FF2B5EF4-FFF2-40B4-BE49-F238E27FC236}">
                <a16:creationId xmlns:a16="http://schemas.microsoft.com/office/drawing/2014/main" id="{F662F1C4-A698-70F9-89BF-79FB10DE808C}"/>
              </a:ext>
            </a:extLst>
          </p:cNvPr>
          <p:cNvSpPr txBox="1"/>
          <p:nvPr/>
        </p:nvSpPr>
        <p:spPr>
          <a:xfrm>
            <a:off x="3868615" y="140678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/>
              <a:t>          Racibórz 25-06-2025 </a:t>
            </a:r>
            <a:r>
              <a:rPr lang="pl-PL" sz="1400" dirty="0"/>
              <a:t>r.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539208FC-14A1-2092-975C-A9D36D5ADEF1}"/>
              </a:ext>
            </a:extLst>
          </p:cNvPr>
          <p:cNvSpPr txBox="1"/>
          <p:nvPr/>
        </p:nvSpPr>
        <p:spPr>
          <a:xfrm>
            <a:off x="1670538" y="2004646"/>
            <a:ext cx="37806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/>
              <a:t>             </a:t>
            </a:r>
          </a:p>
          <a:p>
            <a:pPr algn="ctr"/>
            <a:r>
              <a:rPr lang="pl-PL" sz="2400" b="1" dirty="0">
                <a:solidFill>
                  <a:srgbClr val="FF0000"/>
                </a:solidFill>
              </a:rPr>
              <a:t>PODZIĘKOWANIE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9E6EDFC9-9F42-5A1D-7656-455489B2AFA5}"/>
              </a:ext>
            </a:extLst>
          </p:cNvPr>
          <p:cNvSpPr txBox="1"/>
          <p:nvPr/>
        </p:nvSpPr>
        <p:spPr>
          <a:xfrm>
            <a:off x="123092" y="2733446"/>
            <a:ext cx="6594231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chemeClr val="accent2">
                    <a:lumMod val="50000"/>
                  </a:schemeClr>
                </a:solidFill>
              </a:rPr>
              <a:t>        </a:t>
            </a:r>
          </a:p>
          <a:p>
            <a:r>
              <a:rPr lang="pl-PL" sz="2400" b="1" dirty="0">
                <a:solidFill>
                  <a:schemeClr val="accent2">
                    <a:lumMod val="50000"/>
                  </a:schemeClr>
                </a:solidFill>
              </a:rPr>
              <a:t>     Dla Pani Prezes </a:t>
            </a:r>
          </a:p>
          <a:p>
            <a:r>
              <a:rPr lang="pl-PL" sz="2400" b="1" dirty="0">
                <a:solidFill>
                  <a:schemeClr val="accent2">
                    <a:lumMod val="50000"/>
                  </a:schemeClr>
                </a:solidFill>
              </a:rPr>
              <a:t>            i całego Zarządu Śląskiego Uniwersytetu</a:t>
            </a:r>
          </a:p>
          <a:p>
            <a:r>
              <a:rPr lang="pl-PL" sz="2400" b="1" dirty="0">
                <a:solidFill>
                  <a:schemeClr val="accent2">
                    <a:lumMod val="50000"/>
                  </a:schemeClr>
                </a:solidFill>
              </a:rPr>
              <a:t>            Trzeciego Wieku w Raciborzu                                  </a:t>
            </a:r>
          </a:p>
          <a:p>
            <a:endParaRPr lang="pl-PL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pl-PL" sz="1600" b="1" dirty="0">
                <a:solidFill>
                  <a:schemeClr val="accent2">
                    <a:lumMod val="50000"/>
                  </a:schemeClr>
                </a:solidFill>
              </a:rPr>
              <a:t>     </a:t>
            </a:r>
          </a:p>
          <a:p>
            <a:pPr algn="just"/>
            <a:r>
              <a:rPr lang="pl-PL" sz="1600" b="1" dirty="0">
                <a:solidFill>
                  <a:schemeClr val="accent2">
                    <a:lumMod val="50000"/>
                  </a:schemeClr>
                </a:solidFill>
              </a:rPr>
              <a:t>    Z głębi serc składamy Wam najserdeczniejsze wyrazy  wdzięczności za </a:t>
            </a:r>
          </a:p>
          <a:p>
            <a:pPr algn="just"/>
            <a:r>
              <a:rPr lang="pl-PL" sz="1600" b="1" dirty="0">
                <a:solidFill>
                  <a:schemeClr val="accent2">
                    <a:lumMod val="50000"/>
                  </a:schemeClr>
                </a:solidFill>
              </a:rPr>
              <a:t>nieoceniony trud , serce i zaangażowanie jakie wkładacie w tworzenie prze-</a:t>
            </a:r>
          </a:p>
          <a:p>
            <a:pPr algn="just"/>
            <a:r>
              <a:rPr lang="pl-PL" sz="1600" b="1" dirty="0" err="1">
                <a:solidFill>
                  <a:schemeClr val="accent2">
                    <a:lumMod val="50000"/>
                  </a:schemeClr>
                </a:solidFill>
              </a:rPr>
              <a:t>strzeni</a:t>
            </a:r>
            <a:r>
              <a:rPr lang="pl-PL" sz="1600" b="1" dirty="0">
                <a:solidFill>
                  <a:schemeClr val="accent2">
                    <a:lumMod val="50000"/>
                  </a:schemeClr>
                </a:solidFill>
              </a:rPr>
              <a:t> pełnej wiedzy , pasji i ciepła.</a:t>
            </a:r>
          </a:p>
          <a:p>
            <a:pPr algn="just"/>
            <a:r>
              <a:rPr lang="pl-PL" sz="1600" b="1" dirty="0">
                <a:solidFill>
                  <a:schemeClr val="accent2">
                    <a:lumMod val="50000"/>
                  </a:schemeClr>
                </a:solidFill>
              </a:rPr>
              <a:t>Dzięki Waszej inicjatywie i pracy mogliśmy wspólnie uczestniczyć w cieka-</a:t>
            </a:r>
          </a:p>
          <a:p>
            <a:pPr algn="just"/>
            <a:r>
              <a:rPr lang="pl-PL" sz="1600" b="1" dirty="0" err="1">
                <a:solidFill>
                  <a:schemeClr val="accent2">
                    <a:lumMod val="50000"/>
                  </a:schemeClr>
                </a:solidFill>
              </a:rPr>
              <a:t>wych</a:t>
            </a:r>
            <a:r>
              <a:rPr lang="pl-PL" sz="1600" b="1" dirty="0">
                <a:solidFill>
                  <a:schemeClr val="accent2">
                    <a:lumMod val="50000"/>
                  </a:schemeClr>
                </a:solidFill>
              </a:rPr>
              <a:t> wykładach , niezapomnianych wycieczkach , radosnych piknikach</a:t>
            </a:r>
          </a:p>
          <a:p>
            <a:pPr algn="just"/>
            <a:r>
              <a:rPr lang="pl-PL" sz="1600" b="1" dirty="0">
                <a:solidFill>
                  <a:schemeClr val="accent2">
                    <a:lumMod val="50000"/>
                  </a:schemeClr>
                </a:solidFill>
              </a:rPr>
              <a:t>I zajęciach w kolach zainteresowań . Czujemy , że jesteśmy potrzebni  , że</a:t>
            </a:r>
          </a:p>
          <a:p>
            <a:pPr algn="just"/>
            <a:r>
              <a:rPr lang="pl-PL" sz="1600" b="1" dirty="0">
                <a:solidFill>
                  <a:schemeClr val="accent2">
                    <a:lumMod val="50000"/>
                  </a:schemeClr>
                </a:solidFill>
              </a:rPr>
              <a:t>nasze doświadczenie i obecność w życiu społecznym i kulturalnym mają</a:t>
            </a:r>
          </a:p>
          <a:p>
            <a:pPr algn="just"/>
            <a:r>
              <a:rPr lang="pl-PL" sz="1600" b="1" dirty="0">
                <a:solidFill>
                  <a:schemeClr val="accent2">
                    <a:lumMod val="50000"/>
                  </a:schemeClr>
                </a:solidFill>
              </a:rPr>
              <a:t>znaczenie dla nas, jak również dla całej społeczności w mieście .</a:t>
            </a:r>
          </a:p>
          <a:p>
            <a:pPr algn="just"/>
            <a:r>
              <a:rPr lang="pl-PL" sz="1600" b="1" dirty="0">
                <a:solidFill>
                  <a:schemeClr val="accent2">
                    <a:lumMod val="50000"/>
                  </a:schemeClr>
                </a:solidFill>
              </a:rPr>
              <a:t>To wszystko nie tylko rozwija nas intelektualnie , ale przede wszystkim </a:t>
            </a:r>
          </a:p>
          <a:p>
            <a:pPr algn="just"/>
            <a:r>
              <a:rPr lang="pl-PL" sz="1600" b="1" dirty="0">
                <a:solidFill>
                  <a:schemeClr val="accent2">
                    <a:lumMod val="50000"/>
                  </a:schemeClr>
                </a:solidFill>
              </a:rPr>
              <a:t>łączy nas jako wspólnotę ludzi aktywnych i młodych duchem !</a:t>
            </a:r>
          </a:p>
          <a:p>
            <a:pPr algn="just"/>
            <a:r>
              <a:rPr lang="pl-PL" sz="1600" b="1" dirty="0">
                <a:solidFill>
                  <a:schemeClr val="accent2">
                    <a:lumMod val="50000"/>
                  </a:schemeClr>
                </a:solidFill>
              </a:rPr>
              <a:t>Niech ta wspólna droga trwa nadal z entuzjazmem , przyjaźnią i wzajemnym wsparciem.</a:t>
            </a:r>
          </a:p>
          <a:p>
            <a:pPr algn="just"/>
            <a:r>
              <a:rPr lang="pl-PL" sz="1600" b="1" dirty="0">
                <a:solidFill>
                  <a:schemeClr val="accent2">
                    <a:lumMod val="50000"/>
                  </a:schemeClr>
                </a:solidFill>
              </a:rPr>
              <a:t>Z wyrazami szacunku i sympatii</a:t>
            </a:r>
          </a:p>
          <a:p>
            <a:pPr algn="just"/>
            <a:r>
              <a:rPr lang="pl-PL" sz="1600" b="1" dirty="0">
                <a:solidFill>
                  <a:schemeClr val="accent2">
                    <a:lumMod val="50000"/>
                  </a:schemeClr>
                </a:solidFill>
              </a:rPr>
              <a:t>Społeczność ŚUTW w Raciborzu </a:t>
            </a:r>
          </a:p>
          <a:p>
            <a:pPr algn="just"/>
            <a:endParaRPr lang="pl-PL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8" name="Obraz 17">
            <a:extLst>
              <a:ext uri="{FF2B5EF4-FFF2-40B4-BE49-F238E27FC236}">
                <a16:creationId xmlns:a16="http://schemas.microsoft.com/office/drawing/2014/main" id="{BAD3EACD-7368-B2EE-3A86-69E388F1AA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75958" y="8328285"/>
            <a:ext cx="1389160" cy="1338858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7B652CD1-1A99-9EFB-0138-5B2DF8CA84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300" y="7525432"/>
            <a:ext cx="3147647" cy="2321167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22FA6AC7-6BF4-3230-CAFA-258D9636AC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884" y="9831265"/>
            <a:ext cx="3147647" cy="2360735"/>
          </a:xfrm>
          <a:prstGeom prst="rect">
            <a:avLst/>
          </a:prstGeom>
        </p:spPr>
      </p:pic>
      <p:pic>
        <p:nvPicPr>
          <p:cNvPr id="39" name="Obraz 38">
            <a:extLst>
              <a:ext uri="{FF2B5EF4-FFF2-40B4-BE49-F238E27FC236}">
                <a16:creationId xmlns:a16="http://schemas.microsoft.com/office/drawing/2014/main" id="{C6700A8E-062D-DE5F-EB2D-487D34739AA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78" y="9667143"/>
            <a:ext cx="3313722" cy="248529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61C620-0D9A-ADAD-09D7-76161B80228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077" b="49020"/>
          <a:stretch>
            <a:fillRect/>
          </a:stretch>
        </p:blipFill>
        <p:spPr>
          <a:xfrm>
            <a:off x="1" y="0"/>
            <a:ext cx="4406712" cy="2345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19604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463</TotalTime>
  <Words>150</Words>
  <Application>Microsoft Office PowerPoint</Application>
  <PresentationFormat>Panoramiczny</PresentationFormat>
  <Paragraphs>22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Bronisław Tomalik</dc:creator>
  <cp:lastModifiedBy>Bronisław Tomalik</cp:lastModifiedBy>
  <cp:revision>7</cp:revision>
  <cp:lastPrinted>2025-06-29T15:59:52Z</cp:lastPrinted>
  <dcterms:created xsi:type="dcterms:W3CDTF">2025-06-29T09:54:16Z</dcterms:created>
  <dcterms:modified xsi:type="dcterms:W3CDTF">2025-07-02T13:31:46Z</dcterms:modified>
</cp:coreProperties>
</file>